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3BDBB64-757B-40F4-8B13-A22EAC518ABB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C99CEB2-0336-4949-952F-8DB447C62D6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3" name="explode.wav"/>
          </p:stSnd>
        </p:sndAc>
      </p:transition>
    </mc:Choice>
    <mc:Fallback xmlns="">
      <p:transition spd="slow">
        <p:fade/>
        <p:sndAc>
          <p:stSnd>
            <p:snd r:embed="rId14" name="explode.wav"/>
          </p:stSnd>
        </p:sndAc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/>
              <a:t>J</a:t>
            </a:r>
            <a:r>
              <a:rPr lang="en-US" smtClean="0"/>
              <a:t>avin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0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MURCURY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Mercury is closest to the sun</a:t>
            </a:r>
          </a:p>
          <a:p>
            <a:r>
              <a:rPr lang="en-US" dirty="0" smtClean="0"/>
              <a:t>It is a very small planet</a:t>
            </a:r>
          </a:p>
          <a:p>
            <a:r>
              <a:rPr lang="en-US" dirty="0" smtClean="0"/>
              <a:t>There is no life because it is so hot</a:t>
            </a:r>
          </a:p>
          <a:p>
            <a:pPr marL="64008" indent="0">
              <a:buNone/>
            </a:pPr>
            <a:r>
              <a:rPr lang="en-US" dirty="0" smtClean="0"/>
              <a:t>http//schoollastic.com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990600"/>
            <a:ext cx="3124200" cy="2947194"/>
          </a:xfrm>
        </p:spPr>
      </p:pic>
    </p:spTree>
    <p:extLst>
      <p:ext uri="{BB962C8B-B14F-4D97-AF65-F5344CB8AC3E}">
        <p14:creationId xmlns:p14="http://schemas.microsoft.com/office/powerpoint/2010/main" val="227335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vortex dir="r"/>
        <p:sndAc>
          <p:stSnd>
            <p:snd r:embed="rId2" name="explode.wav"/>
          </p:stSnd>
        </p:sndAc>
      </p:transition>
    </mc:Choice>
    <mc:Fallback xmlns="">
      <p:transition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Venus is the same size as the Earth</a:t>
            </a:r>
          </a:p>
          <a:p>
            <a:r>
              <a:rPr lang="en-US" dirty="0" smtClean="0"/>
              <a:t>It is considered to be Earths sister</a:t>
            </a:r>
          </a:p>
          <a:p>
            <a:r>
              <a:rPr lang="en-US" dirty="0" smtClean="0"/>
              <a:t>Venus is pure red</a:t>
            </a:r>
          </a:p>
          <a:p>
            <a:pPr marL="64008" indent="0">
              <a:buNone/>
            </a:pPr>
            <a:r>
              <a:rPr lang="en-US" dirty="0" smtClean="0"/>
              <a:t>http// planet 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838200"/>
            <a:ext cx="2514600" cy="2951956"/>
          </a:xfrm>
        </p:spPr>
      </p:pic>
    </p:spTree>
    <p:extLst>
      <p:ext uri="{BB962C8B-B14F-4D97-AF65-F5344CB8AC3E}">
        <p14:creationId xmlns:p14="http://schemas.microsoft.com/office/powerpoint/2010/main" val="185713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Earth is the same size as Venus</a:t>
            </a:r>
          </a:p>
          <a:p>
            <a:r>
              <a:rPr lang="en-US" dirty="0" smtClean="0"/>
              <a:t>Earth is the only planet with life</a:t>
            </a:r>
          </a:p>
          <a:p>
            <a:r>
              <a:rPr lang="en-US" dirty="0" smtClean="0"/>
              <a:t>The Earth is around 4.6 billion years old</a:t>
            </a:r>
          </a:p>
          <a:p>
            <a:pPr marL="64008" indent="0">
              <a:buNone/>
            </a:pPr>
            <a:r>
              <a:rPr lang="en-US" dirty="0" smtClean="0"/>
              <a:t>        http//Planet facts.org</a:t>
            </a:r>
          </a:p>
          <a:p>
            <a:endParaRPr lang="en-US" dirty="0" smtClean="0"/>
          </a:p>
          <a:p>
            <a:pPr marL="64008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295400"/>
            <a:ext cx="3670721" cy="2438400"/>
          </a:xfrm>
        </p:spPr>
      </p:pic>
    </p:spTree>
    <p:extLst>
      <p:ext uri="{BB962C8B-B14F-4D97-AF65-F5344CB8AC3E}">
        <p14:creationId xmlns:p14="http://schemas.microsoft.com/office/powerpoint/2010/main" val="207484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Mars is known as a red planet</a:t>
            </a:r>
          </a:p>
          <a:p>
            <a:r>
              <a:rPr lang="en-US" dirty="0" smtClean="0"/>
              <a:t>A day in mars is equal to 24.6 hours on earth</a:t>
            </a:r>
          </a:p>
          <a:p>
            <a:r>
              <a:rPr lang="en-US" dirty="0" smtClean="0"/>
              <a:t>If you weigh 100 lbs. on earth then you weigh 38 lbs. in mars</a:t>
            </a:r>
          </a:p>
          <a:p>
            <a:pPr marL="64008" indent="0">
              <a:buNone/>
            </a:pPr>
            <a:r>
              <a:rPr lang="en-US" dirty="0" smtClean="0"/>
              <a:t>http//planet 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533400"/>
            <a:ext cx="3429000" cy="3251994"/>
          </a:xfrm>
        </p:spPr>
      </p:pic>
    </p:spTree>
    <p:extLst>
      <p:ext uri="{BB962C8B-B14F-4D97-AF65-F5344CB8AC3E}">
        <p14:creationId xmlns:p14="http://schemas.microsoft.com/office/powerpoint/2010/main" val="173747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upiter is the largest planet in or solar system</a:t>
            </a:r>
          </a:p>
          <a:p>
            <a:r>
              <a:rPr lang="en-US" dirty="0" smtClean="0"/>
              <a:t>The orbital speed of Jupiter is 13.1km/sec</a:t>
            </a:r>
          </a:p>
          <a:p>
            <a:r>
              <a:rPr lang="en-US" dirty="0" smtClean="0"/>
              <a:t>If you weigh 100 lbs. on earth then you weigh 236 lbs. on Jupiter</a:t>
            </a:r>
          </a:p>
          <a:p>
            <a:pPr marL="64008" indent="0">
              <a:buNone/>
            </a:pPr>
            <a:r>
              <a:rPr lang="en-US" dirty="0" smtClean="0"/>
              <a:t>http//planet facts.org</a:t>
            </a:r>
          </a:p>
          <a:p>
            <a:pPr marL="64008" indent="0">
              <a:buNone/>
            </a:pPr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685800"/>
            <a:ext cx="3428999" cy="3051969"/>
          </a:xfrm>
        </p:spPr>
      </p:pic>
    </p:spTree>
    <p:extLst>
      <p:ext uri="{BB962C8B-B14F-4D97-AF65-F5344CB8AC3E}">
        <p14:creationId xmlns:p14="http://schemas.microsoft.com/office/powerpoint/2010/main" val="34808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Saturn is the 6</a:t>
            </a:r>
            <a:r>
              <a:rPr lang="en-US" baseline="30000" dirty="0" smtClean="0"/>
              <a:t>th</a:t>
            </a:r>
            <a:r>
              <a:rPr lang="en-US" dirty="0" smtClean="0"/>
              <a:t> planet from the earth</a:t>
            </a:r>
          </a:p>
          <a:p>
            <a:r>
              <a:rPr lang="en-US" dirty="0" smtClean="0"/>
              <a:t>Saturn is flatten at its poles because of its axis</a:t>
            </a:r>
          </a:p>
          <a:p>
            <a:r>
              <a:rPr lang="en-US" dirty="0" smtClean="0"/>
              <a:t>The temperature on Saturn is -274</a:t>
            </a:r>
          </a:p>
          <a:p>
            <a:pPr marL="64008" indent="0">
              <a:buNone/>
            </a:pPr>
            <a:r>
              <a:rPr lang="en-US" dirty="0" smtClean="0"/>
              <a:t>  http//Planet 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81000"/>
            <a:ext cx="3124200" cy="3251994"/>
          </a:xfrm>
        </p:spPr>
      </p:pic>
    </p:spTree>
    <p:extLst>
      <p:ext uri="{BB962C8B-B14F-4D97-AF65-F5344CB8AC3E}">
        <p14:creationId xmlns:p14="http://schemas.microsoft.com/office/powerpoint/2010/main" val="102820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Uranus is named after the Greek god of the sky</a:t>
            </a:r>
          </a:p>
          <a:p>
            <a:r>
              <a:rPr lang="en-US" dirty="0" smtClean="0"/>
              <a:t>It is the third largest planet</a:t>
            </a:r>
          </a:p>
          <a:p>
            <a:r>
              <a:rPr lang="en-US" dirty="0" smtClean="0"/>
              <a:t>In 1986 voyager visited Uranus</a:t>
            </a:r>
          </a:p>
          <a:p>
            <a:pPr marL="64008" indent="0">
              <a:buNone/>
            </a:pPr>
            <a:r>
              <a:rPr lang="en-US" dirty="0" smtClean="0"/>
              <a:t>http// planet 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143000"/>
            <a:ext cx="3048000" cy="2794794"/>
          </a:xfrm>
        </p:spPr>
      </p:pic>
    </p:spTree>
    <p:extLst>
      <p:ext uri="{BB962C8B-B14F-4D97-AF65-F5344CB8AC3E}">
        <p14:creationId xmlns:p14="http://schemas.microsoft.com/office/powerpoint/2010/main" val="115708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itchFamily="34" charset="0"/>
              <a:buChar char="•"/>
            </a:pPr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Neptune is the fourth largest planet</a:t>
            </a:r>
          </a:p>
          <a:p>
            <a:r>
              <a:rPr lang="en-US" dirty="0" smtClean="0"/>
              <a:t>The only spacecraft ever to visit Neptune was voyager in1989</a:t>
            </a:r>
          </a:p>
          <a:p>
            <a:r>
              <a:rPr lang="en-US" dirty="0" smtClean="0"/>
              <a:t>The orbital speed of Neptune is 5.4 km/sec</a:t>
            </a:r>
          </a:p>
          <a:p>
            <a:pPr marL="64008" indent="0">
              <a:buNone/>
            </a:pPr>
            <a:r>
              <a:rPr lang="en-US" dirty="0" smtClean="0"/>
              <a:t>http//planet 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838200"/>
            <a:ext cx="3505200" cy="3105150"/>
          </a:xfrm>
        </p:spPr>
      </p:pic>
    </p:spTree>
    <p:extLst>
      <p:ext uri="{BB962C8B-B14F-4D97-AF65-F5344CB8AC3E}">
        <p14:creationId xmlns:p14="http://schemas.microsoft.com/office/powerpoint/2010/main" val="34685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112</TotalTime>
  <Words>245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The Solar  System</vt:lpstr>
      <vt:lpstr>MURCURY</vt:lpstr>
      <vt:lpstr>VENUS</vt:lpstr>
      <vt:lpstr>EARTH</vt:lpstr>
      <vt:lpstr>MARS</vt:lpstr>
      <vt:lpstr>JUPITER</vt:lpstr>
      <vt:lpstr>SATURN</vt:lpstr>
      <vt:lpstr>URANUS</vt:lpstr>
      <vt:lpstr>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Javin Hessbrook</dc:creator>
  <cp:lastModifiedBy>Javin Hessbrook</cp:lastModifiedBy>
  <cp:revision>14</cp:revision>
  <dcterms:created xsi:type="dcterms:W3CDTF">2013-10-10T12:57:06Z</dcterms:created>
  <dcterms:modified xsi:type="dcterms:W3CDTF">2013-10-29T12:56:59Z</dcterms:modified>
</cp:coreProperties>
</file>